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pt-BR"/>
    </a:defPPr>
    <a:lvl1pPr marL="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1pPr>
    <a:lvl2pPr marL="4080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2pPr>
    <a:lvl3pPr marL="8161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3pPr>
    <a:lvl4pPr marL="12242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4pPr>
    <a:lvl5pPr marL="16323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5pPr>
    <a:lvl6pPr marL="20403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6pPr>
    <a:lvl7pPr marL="24484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7pPr>
    <a:lvl8pPr marL="28565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8pPr>
    <a:lvl9pPr marL="32646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EB319"/>
    <a:srgbClr val="824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09" autoAdjust="0"/>
    <p:restoredTop sz="94648"/>
  </p:normalViewPr>
  <p:slideViewPr>
    <p:cSldViewPr>
      <p:cViewPr>
        <p:scale>
          <a:sx n="100" d="100"/>
          <a:sy n="100" d="100"/>
        </p:scale>
        <p:origin x="2220" y="-321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jem Eventos" userId="a8b158b9b9537080" providerId="LiveId" clId="{3953E530-A6A5-4027-83BA-2A0501CB24AB}"/>
    <pc:docChg chg="undo custSel modSld">
      <pc:chgData name="Cejem Eventos" userId="a8b158b9b9537080" providerId="LiveId" clId="{3953E530-A6A5-4027-83BA-2A0501CB24AB}" dt="2024-05-27T17:01:24.878" v="57" actId="1035"/>
      <pc:docMkLst>
        <pc:docMk/>
      </pc:docMkLst>
      <pc:sldChg chg="addSp delSp modSp mod">
        <pc:chgData name="Cejem Eventos" userId="a8b158b9b9537080" providerId="LiveId" clId="{3953E530-A6A5-4027-83BA-2A0501CB24AB}" dt="2024-05-27T17:01:24.878" v="57" actId="1035"/>
        <pc:sldMkLst>
          <pc:docMk/>
          <pc:sldMk cId="2374980966" sldId="256"/>
        </pc:sldMkLst>
        <pc:spChg chg="mod">
          <ac:chgData name="Cejem Eventos" userId="a8b158b9b9537080" providerId="LiveId" clId="{3953E530-A6A5-4027-83BA-2A0501CB24AB}" dt="2024-05-27T15:24:59.939" v="8" actId="6549"/>
          <ac:spMkLst>
            <pc:docMk/>
            <pc:sldMk cId="2374980966" sldId="256"/>
            <ac:spMk id="12" creationId="{00000000-0000-0000-0000-000000000000}"/>
          </ac:spMkLst>
        </pc:spChg>
        <pc:spChg chg="add del">
          <ac:chgData name="Cejem Eventos" userId="a8b158b9b9537080" providerId="LiveId" clId="{3953E530-A6A5-4027-83BA-2A0501CB24AB}" dt="2024-05-27T17:00:45.326" v="10" actId="22"/>
          <ac:spMkLst>
            <pc:docMk/>
            <pc:sldMk cId="2374980966" sldId="256"/>
            <ac:spMk id="25" creationId="{CACB7949-708A-499C-A740-453FD2DF1622}"/>
          </ac:spMkLst>
        </pc:spChg>
        <pc:spChg chg="add mod">
          <ac:chgData name="Cejem Eventos" userId="a8b158b9b9537080" providerId="LiveId" clId="{3953E530-A6A5-4027-83BA-2A0501CB24AB}" dt="2024-05-27T17:01:10.899" v="41" actId="20577"/>
          <ac:spMkLst>
            <pc:docMk/>
            <pc:sldMk cId="2374980966" sldId="256"/>
            <ac:spMk id="26" creationId="{96286CA1-288C-4A0D-9C33-A95195171BC5}"/>
          </ac:spMkLst>
        </pc:spChg>
        <pc:spChg chg="add mod">
          <ac:chgData name="Cejem Eventos" userId="a8b158b9b9537080" providerId="LiveId" clId="{3953E530-A6A5-4027-83BA-2A0501CB24AB}" dt="2024-05-27T17:01:24.878" v="57" actId="1035"/>
          <ac:spMkLst>
            <pc:docMk/>
            <pc:sldMk cId="2374980966" sldId="256"/>
            <ac:spMk id="29" creationId="{D59B920E-9D29-4A97-B2ED-B96B84ACF11D}"/>
          </ac:spMkLst>
        </pc:spChg>
        <pc:picChg chg="add mod">
          <ac:chgData name="Cejem Eventos" userId="a8b158b9b9537080" providerId="LiveId" clId="{3953E530-A6A5-4027-83BA-2A0501CB24AB}" dt="2024-05-27T15:24:19.224" v="7" actId="1076"/>
          <ac:picMkLst>
            <pc:docMk/>
            <pc:sldMk cId="2374980966" sldId="256"/>
            <ac:picMk id="4" creationId="{CA17D237-D020-4676-8DD8-5E6DDFD97728}"/>
          </ac:picMkLst>
        </pc:picChg>
        <pc:picChg chg="del">
          <ac:chgData name="Cejem Eventos" userId="a8b158b9b9537080" providerId="LiveId" clId="{3953E530-A6A5-4027-83BA-2A0501CB24AB}" dt="2024-05-27T15:24:00.671" v="0" actId="478"/>
          <ac:picMkLst>
            <pc:docMk/>
            <pc:sldMk cId="2374980966" sldId="256"/>
            <ac:picMk id="25" creationId="{FEEDD5D0-3C9F-4C07-A42C-05E4288375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831B0-8F77-4EBF-B65D-B4C902F3362D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A6F26-C700-42D5-85BB-12071E3D55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1pPr>
    <a:lvl2pPr marL="8636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2pPr>
    <a:lvl3pPr marL="17273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3pPr>
    <a:lvl4pPr marL="25909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4pPr>
    <a:lvl5pPr marL="34546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5pPr>
    <a:lvl6pPr marL="43182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6pPr>
    <a:lvl7pPr marL="51819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7pPr>
    <a:lvl8pPr marL="604556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8pPr>
    <a:lvl9pPr marL="690921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A6F26-C700-42D5-85BB-12071E3D557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7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2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8" y="366185"/>
            <a:ext cx="1157287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7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39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1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2999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1508">
                <a:solidFill>
                  <a:schemeClr val="tx1">
                    <a:tint val="75000"/>
                  </a:schemeClr>
                </a:solidFill>
              </a:defRPr>
            </a:lvl1pPr>
            <a:lvl2pPr marL="342835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2pPr>
            <a:lvl3pPr marL="685670" indent="0">
              <a:buNone/>
              <a:defRPr sz="1206">
                <a:solidFill>
                  <a:schemeClr val="tx1">
                    <a:tint val="75000"/>
                  </a:schemeClr>
                </a:solidFill>
              </a:defRPr>
            </a:lvl3pPr>
            <a:lvl4pPr marL="1028505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4pPr>
            <a:lvl5pPr marL="137133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5pPr>
            <a:lvl6pPr marL="171417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6pPr>
            <a:lvl7pPr marL="205700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7pPr>
            <a:lvl8pPr marL="239984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8pPr>
            <a:lvl9pPr marL="274267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7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8"/>
            <a:ext cx="2273498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00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2396"/>
            </a:lvl1pPr>
            <a:lvl2pPr>
              <a:defRPr sz="2095"/>
            </a:lvl2pPr>
            <a:lvl3pPr>
              <a:defRPr sz="1793"/>
            </a:lvl3pPr>
            <a:lvl4pPr>
              <a:defRPr sz="1508"/>
            </a:lvl4pPr>
            <a:lvl5pPr>
              <a:defRPr sz="1508"/>
            </a:lvl5pPr>
            <a:lvl6pPr>
              <a:defRPr sz="1508"/>
            </a:lvl6pPr>
            <a:lvl7pPr>
              <a:defRPr sz="1508"/>
            </a:lvl7pPr>
            <a:lvl8pPr>
              <a:defRPr sz="1508"/>
            </a:lvl8pPr>
            <a:lvl9pPr>
              <a:defRPr sz="150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3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2396"/>
            </a:lvl1pPr>
            <a:lvl2pPr marL="342835" indent="0">
              <a:buNone/>
              <a:defRPr sz="2095"/>
            </a:lvl2pPr>
            <a:lvl3pPr marL="685670" indent="0">
              <a:buNone/>
              <a:defRPr sz="1793"/>
            </a:lvl3pPr>
            <a:lvl4pPr marL="1028505" indent="0">
              <a:buNone/>
              <a:defRPr sz="1508"/>
            </a:lvl4pPr>
            <a:lvl5pPr marL="1371339" indent="0">
              <a:buNone/>
              <a:defRPr sz="1508"/>
            </a:lvl5pPr>
            <a:lvl6pPr marL="1714174" indent="0">
              <a:buNone/>
              <a:defRPr sz="1508"/>
            </a:lvl6pPr>
            <a:lvl7pPr marL="2057009" indent="0">
              <a:buNone/>
              <a:defRPr sz="1508"/>
            </a:lvl7pPr>
            <a:lvl8pPr marL="2399844" indent="0">
              <a:buNone/>
              <a:defRPr sz="1508"/>
            </a:lvl8pPr>
            <a:lvl9pPr marL="2742679" indent="0">
              <a:buNone/>
              <a:defRPr sz="1508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5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8CB0-80C3-4A03-979F-44D6FC4F81F3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8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670" rtl="0" eaLnBrk="1" latinLnBrk="0" hangingPunct="1"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26" indent="-257126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7107" indent="-214272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95" kern="1200">
          <a:solidFill>
            <a:schemeClr val="tx1"/>
          </a:solidFill>
          <a:latin typeface="+mn-lt"/>
          <a:ea typeface="+mn-ea"/>
          <a:cs typeface="+mn-cs"/>
        </a:defRPr>
      </a:lvl2pPr>
      <a:lvl3pPr marL="85708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19992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8" kern="1200">
          <a:solidFill>
            <a:schemeClr val="tx1"/>
          </a:solidFill>
          <a:latin typeface="+mn-lt"/>
          <a:ea typeface="+mn-ea"/>
          <a:cs typeface="+mn-cs"/>
        </a:defRPr>
      </a:lvl4pPr>
      <a:lvl5pPr marL="154275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8" kern="1200">
          <a:solidFill>
            <a:schemeClr val="tx1"/>
          </a:solidFill>
          <a:latin typeface="+mn-lt"/>
          <a:ea typeface="+mn-ea"/>
          <a:cs typeface="+mn-cs"/>
        </a:defRPr>
      </a:lvl5pPr>
      <a:lvl6pPr marL="188559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6pPr>
      <a:lvl7pPr marL="222842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7pPr>
      <a:lvl8pPr marL="2571261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8pPr>
      <a:lvl9pPr marL="2914096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3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67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50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33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17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00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984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267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47"/>
          <p:cNvSpPr txBox="1">
            <a:spLocks noChangeArrowheads="1"/>
          </p:cNvSpPr>
          <p:nvPr/>
        </p:nvSpPr>
        <p:spPr bwMode="auto">
          <a:xfrm>
            <a:off x="165976" y="1914119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INTRODUÇÃO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-13293" y="983989"/>
            <a:ext cx="5137452" cy="2388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endParaRPr lang="pt-BR" sz="9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36"/>
          <p:cNvSpPr txBox="1">
            <a:spLocks noChangeArrowheads="1"/>
          </p:cNvSpPr>
          <p:nvPr/>
        </p:nvSpPr>
        <p:spPr bwMode="auto">
          <a:xfrm>
            <a:off x="187377" y="1407821"/>
            <a:ext cx="4734720" cy="35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571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pt-BR" sz="5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Universidade Federal do Pará /UFPA; Belém, PA; email@ufpa.com.br;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Rural da Amazônia/UFRA, Belém, PA;email@ufra.com.br;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Estudante de  Pós-graduação; UFPA; Campus, Belém, PA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61343" y="2142525"/>
            <a:ext cx="4810674" cy="62927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pt-BR" sz="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5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2913" y="5952722"/>
            <a:ext cx="1802924" cy="13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54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amostra=264; DP</a:t>
            </a:r>
            <a:r>
              <a:rPr lang="pt-BR" sz="254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54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desvio padrão; &gt; = limite de quantificação do método</a:t>
            </a:r>
          </a:p>
        </p:txBody>
      </p:sp>
      <p:sp>
        <p:nvSpPr>
          <p:cNvPr id="36" name="Text Box 847"/>
          <p:cNvSpPr txBox="1">
            <a:spLocks noChangeArrowheads="1"/>
          </p:cNvSpPr>
          <p:nvPr/>
        </p:nvSpPr>
        <p:spPr bwMode="auto">
          <a:xfrm>
            <a:off x="153258" y="2922231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OBJETIVO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68730" y="3176348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sp>
        <p:nvSpPr>
          <p:cNvPr id="38" name="Text Box 847"/>
          <p:cNvSpPr txBox="1">
            <a:spLocks noChangeArrowheads="1"/>
          </p:cNvSpPr>
          <p:nvPr/>
        </p:nvSpPr>
        <p:spPr bwMode="auto">
          <a:xfrm>
            <a:off x="165976" y="4722431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RESULTADOS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184852" y="5055245"/>
            <a:ext cx="2279359" cy="9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514" tIns="7257" rIns="14514" bIns="7257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1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508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Tabela 1.</a:t>
            </a:r>
            <a:r>
              <a:rPr lang="pt-BR" altLang="pt-BR" sz="50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508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Teores de elementos potencialmente</a:t>
            </a:r>
            <a:endParaRPr lang="pt-BR" altLang="pt-BR" sz="50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20052"/>
              </p:ext>
            </p:extLst>
          </p:nvPr>
        </p:nvGraphicFramePr>
        <p:xfrm>
          <a:off x="182627" y="5285296"/>
          <a:ext cx="2237258" cy="582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8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56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79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00340">
                <a:tc>
                  <a:txBody>
                    <a:bodyPr/>
                    <a:lstStyle/>
                    <a:p>
                      <a:endParaRPr lang="pt-BR" sz="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 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 g kg</a:t>
                      </a:r>
                      <a:r>
                        <a:rPr lang="en-U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--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---------------------------------------------- mg kg</a:t>
                      </a:r>
                      <a:r>
                        <a:rPr lang="en-U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-------------------------------------------------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Mínimo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r>
                        <a:rPr lang="pt-BR" sz="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" name="CaixaDeTexto 43"/>
          <p:cNvSpPr txBox="1"/>
          <p:nvPr/>
        </p:nvSpPr>
        <p:spPr>
          <a:xfrm>
            <a:off x="2520733" y="4977568"/>
            <a:ext cx="2426123" cy="17049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pt-BR" sz="50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Tabela 2</a:t>
            </a:r>
            <a:r>
              <a:rPr lang="pt-BR" sz="508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Estatística descritiva de atributos </a:t>
            </a:r>
          </a:p>
        </p:txBody>
      </p:sp>
      <p:graphicFrame>
        <p:nvGraphicFramePr>
          <p:cNvPr id="45" name="Tabe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001084"/>
              </p:ext>
            </p:extLst>
          </p:nvPr>
        </p:nvGraphicFramePr>
        <p:xfrm>
          <a:off x="2538501" y="5195876"/>
          <a:ext cx="2393723" cy="744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716">
                <a:tc>
                  <a:txBody>
                    <a:bodyPr/>
                    <a:lstStyle/>
                    <a:p>
                      <a:endParaRPr lang="pt-BR" sz="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Mediana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Mínimo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 (H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CTC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mmol</a:t>
                      </a:r>
                      <a:r>
                        <a:rPr lang="pt-BR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Argila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Silte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151,7</a:t>
                      </a:r>
                      <a:endParaRPr lang="pt-BR" sz="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Areia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3DCB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3AS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313,3</a:t>
                      </a:r>
                      <a:endParaRPr lang="pt-BR" sz="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6" name="Text Box 847"/>
          <p:cNvSpPr txBox="1">
            <a:spLocks noChangeArrowheads="1"/>
          </p:cNvSpPr>
          <p:nvPr/>
        </p:nvSpPr>
        <p:spPr bwMode="auto">
          <a:xfrm>
            <a:off x="173363" y="7386727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66110" y="7640844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pic>
        <p:nvPicPr>
          <p:cNvPr id="51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9" y="6156176"/>
            <a:ext cx="1995528" cy="76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77" y="6180508"/>
            <a:ext cx="1970627" cy="76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Retângulo 52"/>
          <p:cNvSpPr/>
          <p:nvPr/>
        </p:nvSpPr>
        <p:spPr>
          <a:xfrm>
            <a:off x="461619" y="6951151"/>
            <a:ext cx="2329362" cy="141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7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Figura</a:t>
            </a:r>
            <a:r>
              <a:rPr lang="en-US" sz="317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Análise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componentes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principais</a:t>
            </a:r>
            <a:endParaRPr lang="pt-BR" sz="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tângulo 53"/>
          <p:cNvSpPr/>
          <p:nvPr/>
        </p:nvSpPr>
        <p:spPr>
          <a:xfrm>
            <a:off x="2537460" y="5952722"/>
            <a:ext cx="2270931" cy="13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amostras avaliadas;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oxalato;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ditionito;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ataque sulfúrico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A4EB25-5E40-4C92-979F-FF1D9BEF218D}"/>
              </a:ext>
            </a:extLst>
          </p:cNvPr>
          <p:cNvSpPr txBox="1"/>
          <p:nvPr/>
        </p:nvSpPr>
        <p:spPr>
          <a:xfrm>
            <a:off x="3640677" y="256240"/>
            <a:ext cx="1352624" cy="4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DA INSTITUIÇÃO </a:t>
            </a:r>
          </a:p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AUTOR</a:t>
            </a:r>
          </a:p>
        </p:txBody>
      </p:sp>
      <p:sp>
        <p:nvSpPr>
          <p:cNvPr id="27" name="Text Box 847">
            <a:extLst>
              <a:ext uri="{FF2B5EF4-FFF2-40B4-BE49-F238E27FC236}">
                <a16:creationId xmlns:a16="http://schemas.microsoft.com/office/drawing/2014/main" id="{4CDF4E89-FBE8-433D-A5EB-2BC2203C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58" y="3786327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MATERIAIS E MÉTODOS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D15E524-D574-45B9-9946-A9B866BAAB92}"/>
              </a:ext>
            </a:extLst>
          </p:cNvPr>
          <p:cNvSpPr txBox="1"/>
          <p:nvPr/>
        </p:nvSpPr>
        <p:spPr>
          <a:xfrm>
            <a:off x="209348" y="4040444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A17D237-D020-4676-8DD8-5E6DDFD977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54" y="113011"/>
            <a:ext cx="1152602" cy="720346"/>
          </a:xfrm>
          <a:prstGeom prst="rect">
            <a:avLst/>
          </a:prstGeom>
        </p:spPr>
      </p:pic>
      <p:sp>
        <p:nvSpPr>
          <p:cNvPr id="26" name="Text Box 847">
            <a:extLst>
              <a:ext uri="{FF2B5EF4-FFF2-40B4-BE49-F238E27FC236}">
                <a16:creationId xmlns:a16="http://schemas.microsoft.com/office/drawing/2014/main" id="{96286CA1-288C-4A0D-9C33-A95195171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046" y="8250823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D59B920E-9D29-4A97-B2ED-B96B84ACF11D}"/>
              </a:ext>
            </a:extLst>
          </p:cNvPr>
          <p:cNvSpPr txBox="1"/>
          <p:nvPr/>
        </p:nvSpPr>
        <p:spPr>
          <a:xfrm>
            <a:off x="164791" y="8460432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</p:spTree>
    <p:extLst>
      <p:ext uri="{BB962C8B-B14F-4D97-AF65-F5344CB8AC3E}">
        <p14:creationId xmlns:p14="http://schemas.microsoft.com/office/powerpoint/2010/main" val="2374980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1319</TotalTime>
  <Words>366</Words>
  <Application>Microsoft Office PowerPoint</Application>
  <PresentationFormat>Apresentação na tela (16:9)</PresentationFormat>
  <Paragraphs>177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Cejem Eventos</cp:lastModifiedBy>
  <cp:revision>121</cp:revision>
  <dcterms:created xsi:type="dcterms:W3CDTF">2014-03-28T14:43:32Z</dcterms:created>
  <dcterms:modified xsi:type="dcterms:W3CDTF">2024-05-27T17:01:29Z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1758756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