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1pPr>
    <a:lvl2pPr marL="408075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2pPr>
    <a:lvl3pPr marL="816150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3pPr>
    <a:lvl4pPr marL="1224225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4pPr>
    <a:lvl5pPr marL="1632300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5pPr>
    <a:lvl6pPr marL="2040375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6pPr>
    <a:lvl7pPr marL="2448450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7pPr>
    <a:lvl8pPr marL="2856525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8pPr>
    <a:lvl9pPr marL="3264600" algn="l" defTabSz="816150" rtl="0" eaLnBrk="1" latinLnBrk="0" hangingPunct="1">
      <a:defRPr sz="16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8EB319"/>
    <a:srgbClr val="824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809" autoAdjust="0"/>
    <p:restoredTop sz="94648"/>
  </p:normalViewPr>
  <p:slideViewPr>
    <p:cSldViewPr>
      <p:cViewPr>
        <p:scale>
          <a:sx n="100" d="100"/>
          <a:sy n="100" d="100"/>
        </p:scale>
        <p:origin x="2220" y="-3216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jem Eventos" userId="a8b158b9b9537080" providerId="LiveId" clId="{3953E530-A6A5-4027-83BA-2A0501CB24AB}"/>
    <pc:docChg chg="undo custSel modSld">
      <pc:chgData name="Cejem Eventos" userId="a8b158b9b9537080" providerId="LiveId" clId="{3953E530-A6A5-4027-83BA-2A0501CB24AB}" dt="2024-05-27T17:01:24.878" v="57" actId="1035"/>
      <pc:docMkLst>
        <pc:docMk/>
      </pc:docMkLst>
      <pc:sldChg chg="addSp delSp modSp mod">
        <pc:chgData name="Cejem Eventos" userId="a8b158b9b9537080" providerId="LiveId" clId="{3953E530-A6A5-4027-83BA-2A0501CB24AB}" dt="2024-05-27T17:01:24.878" v="57" actId="1035"/>
        <pc:sldMkLst>
          <pc:docMk/>
          <pc:sldMk cId="2374980966" sldId="256"/>
        </pc:sldMkLst>
        <pc:spChg chg="mod">
          <ac:chgData name="Cejem Eventos" userId="a8b158b9b9537080" providerId="LiveId" clId="{3953E530-A6A5-4027-83BA-2A0501CB24AB}" dt="2024-05-27T15:24:59.939" v="8" actId="6549"/>
          <ac:spMkLst>
            <pc:docMk/>
            <pc:sldMk cId="2374980966" sldId="256"/>
            <ac:spMk id="12" creationId="{00000000-0000-0000-0000-000000000000}"/>
          </ac:spMkLst>
        </pc:spChg>
        <pc:spChg chg="add del">
          <ac:chgData name="Cejem Eventos" userId="a8b158b9b9537080" providerId="LiveId" clId="{3953E530-A6A5-4027-83BA-2A0501CB24AB}" dt="2024-05-27T17:00:45.326" v="10" actId="22"/>
          <ac:spMkLst>
            <pc:docMk/>
            <pc:sldMk cId="2374980966" sldId="256"/>
            <ac:spMk id="25" creationId="{CACB7949-708A-499C-A740-453FD2DF1622}"/>
          </ac:spMkLst>
        </pc:spChg>
        <pc:spChg chg="add mod">
          <ac:chgData name="Cejem Eventos" userId="a8b158b9b9537080" providerId="LiveId" clId="{3953E530-A6A5-4027-83BA-2A0501CB24AB}" dt="2024-05-27T17:01:10.899" v="41" actId="20577"/>
          <ac:spMkLst>
            <pc:docMk/>
            <pc:sldMk cId="2374980966" sldId="256"/>
            <ac:spMk id="26" creationId="{96286CA1-288C-4A0D-9C33-A95195171BC5}"/>
          </ac:spMkLst>
        </pc:spChg>
        <pc:spChg chg="add mod">
          <ac:chgData name="Cejem Eventos" userId="a8b158b9b9537080" providerId="LiveId" clId="{3953E530-A6A5-4027-83BA-2A0501CB24AB}" dt="2024-05-27T17:01:24.878" v="57" actId="1035"/>
          <ac:spMkLst>
            <pc:docMk/>
            <pc:sldMk cId="2374980966" sldId="256"/>
            <ac:spMk id="29" creationId="{D59B920E-9D29-4A97-B2ED-B96B84ACF11D}"/>
          </ac:spMkLst>
        </pc:spChg>
        <pc:picChg chg="add mod">
          <ac:chgData name="Cejem Eventos" userId="a8b158b9b9537080" providerId="LiveId" clId="{3953E530-A6A5-4027-83BA-2A0501CB24AB}" dt="2024-05-27T15:24:19.224" v="7" actId="1076"/>
          <ac:picMkLst>
            <pc:docMk/>
            <pc:sldMk cId="2374980966" sldId="256"/>
            <ac:picMk id="4" creationId="{CA17D237-D020-4676-8DD8-5E6DDFD97728}"/>
          </ac:picMkLst>
        </pc:picChg>
        <pc:picChg chg="del">
          <ac:chgData name="Cejem Eventos" userId="a8b158b9b9537080" providerId="LiveId" clId="{3953E530-A6A5-4027-83BA-2A0501CB24AB}" dt="2024-05-27T15:24:00.671" v="0" actId="478"/>
          <ac:picMkLst>
            <pc:docMk/>
            <pc:sldMk cId="2374980966" sldId="256"/>
            <ac:picMk id="25" creationId="{FEEDD5D0-3C9F-4C07-A42C-05E4288375E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831B0-8F77-4EBF-B65D-B4C902F3362D}" type="datetimeFigureOut">
              <a:rPr lang="pt-BR" smtClean="0"/>
              <a:pPr/>
              <a:t>27/05/2024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A6F26-C700-42D5-85BB-12071E3D557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5543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1pPr>
    <a:lvl2pPr marL="86365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2pPr>
    <a:lvl3pPr marL="172730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3pPr>
    <a:lvl4pPr marL="259095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4pPr>
    <a:lvl5pPr marL="345460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5pPr>
    <a:lvl6pPr marL="431825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6pPr>
    <a:lvl7pPr marL="518190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7pPr>
    <a:lvl8pPr marL="604556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8pPr>
    <a:lvl9pPr marL="690921" algn="l" defTabSz="172730" rtl="0" eaLnBrk="1" latinLnBrk="0" hangingPunct="1">
      <a:defRPr sz="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A6F26-C700-42D5-85BB-12071E3D557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2332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7"/>
            <a:ext cx="4371975" cy="196003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9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27/05/2024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821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27/05/2024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50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8" y="366185"/>
            <a:ext cx="1157287" cy="780203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366185"/>
            <a:ext cx="3386137" cy="780203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27/05/2024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239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27/05/2024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541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1" y="5875867"/>
            <a:ext cx="4371975" cy="1816100"/>
          </a:xfrm>
        </p:spPr>
        <p:txBody>
          <a:bodyPr anchor="t"/>
          <a:lstStyle>
            <a:lvl1pPr algn="l">
              <a:defRPr sz="2999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1" y="3875618"/>
            <a:ext cx="4371975" cy="2000249"/>
          </a:xfrm>
        </p:spPr>
        <p:txBody>
          <a:bodyPr anchor="b"/>
          <a:lstStyle>
            <a:lvl1pPr marL="0" indent="0">
              <a:buNone/>
              <a:defRPr sz="1508">
                <a:solidFill>
                  <a:schemeClr val="tx1">
                    <a:tint val="75000"/>
                  </a:schemeClr>
                </a:solidFill>
              </a:defRPr>
            </a:lvl1pPr>
            <a:lvl2pPr marL="342835" indent="0">
              <a:buNone/>
              <a:defRPr sz="1349">
                <a:solidFill>
                  <a:schemeClr val="tx1">
                    <a:tint val="75000"/>
                  </a:schemeClr>
                </a:solidFill>
              </a:defRPr>
            </a:lvl2pPr>
            <a:lvl3pPr marL="685670" indent="0">
              <a:buNone/>
              <a:defRPr sz="1206">
                <a:solidFill>
                  <a:schemeClr val="tx1">
                    <a:tint val="75000"/>
                  </a:schemeClr>
                </a:solidFill>
              </a:defRPr>
            </a:lvl3pPr>
            <a:lvl4pPr marL="1028505" indent="0">
              <a:buNone/>
              <a:defRPr sz="1047">
                <a:solidFill>
                  <a:schemeClr val="tx1">
                    <a:tint val="75000"/>
                  </a:schemeClr>
                </a:solidFill>
              </a:defRPr>
            </a:lvl4pPr>
            <a:lvl5pPr marL="1371339" indent="0">
              <a:buNone/>
              <a:defRPr sz="1047">
                <a:solidFill>
                  <a:schemeClr val="tx1">
                    <a:tint val="75000"/>
                  </a:schemeClr>
                </a:solidFill>
              </a:defRPr>
            </a:lvl5pPr>
            <a:lvl6pPr marL="1714174" indent="0">
              <a:buNone/>
              <a:defRPr sz="1047">
                <a:solidFill>
                  <a:schemeClr val="tx1">
                    <a:tint val="75000"/>
                  </a:schemeClr>
                </a:solidFill>
              </a:defRPr>
            </a:lvl6pPr>
            <a:lvl7pPr marL="2057009" indent="0">
              <a:buNone/>
              <a:defRPr sz="1047">
                <a:solidFill>
                  <a:schemeClr val="tx1">
                    <a:tint val="75000"/>
                  </a:schemeClr>
                </a:solidFill>
              </a:defRPr>
            </a:lvl7pPr>
            <a:lvl8pPr marL="2399844" indent="0">
              <a:buNone/>
              <a:defRPr sz="1047">
                <a:solidFill>
                  <a:schemeClr val="tx1">
                    <a:tint val="75000"/>
                  </a:schemeClr>
                </a:solidFill>
              </a:defRPr>
            </a:lvl8pPr>
            <a:lvl9pPr marL="2742679" indent="0">
              <a:buNone/>
              <a:defRPr sz="10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27/05/2024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7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133601"/>
            <a:ext cx="2271713" cy="6034617"/>
          </a:xfrm>
        </p:spPr>
        <p:txBody>
          <a:bodyPr/>
          <a:lstStyle>
            <a:lvl1pPr>
              <a:defRPr sz="2095"/>
            </a:lvl1pPr>
            <a:lvl2pPr>
              <a:defRPr sz="1793"/>
            </a:lvl2pPr>
            <a:lvl3pPr>
              <a:defRPr sz="1508"/>
            </a:lvl3pPr>
            <a:lvl4pPr>
              <a:defRPr sz="1349"/>
            </a:lvl4pPr>
            <a:lvl5pPr>
              <a:defRPr sz="1349"/>
            </a:lvl5pPr>
            <a:lvl6pPr>
              <a:defRPr sz="1349"/>
            </a:lvl6pPr>
            <a:lvl7pPr>
              <a:defRPr sz="1349"/>
            </a:lvl7pPr>
            <a:lvl8pPr>
              <a:defRPr sz="1349"/>
            </a:lvl8pPr>
            <a:lvl9pPr>
              <a:defRPr sz="134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14612" y="2133601"/>
            <a:ext cx="2271713" cy="6034617"/>
          </a:xfrm>
        </p:spPr>
        <p:txBody>
          <a:bodyPr/>
          <a:lstStyle>
            <a:lvl1pPr>
              <a:defRPr sz="2095"/>
            </a:lvl1pPr>
            <a:lvl2pPr>
              <a:defRPr sz="1793"/>
            </a:lvl2pPr>
            <a:lvl3pPr>
              <a:defRPr sz="1508"/>
            </a:lvl3pPr>
            <a:lvl4pPr>
              <a:defRPr sz="1349"/>
            </a:lvl4pPr>
            <a:lvl5pPr>
              <a:defRPr sz="1349"/>
            </a:lvl5pPr>
            <a:lvl6pPr>
              <a:defRPr sz="1349"/>
            </a:lvl6pPr>
            <a:lvl7pPr>
              <a:defRPr sz="1349"/>
            </a:lvl7pPr>
            <a:lvl8pPr>
              <a:defRPr sz="1349"/>
            </a:lvl8pPr>
            <a:lvl9pPr>
              <a:defRPr sz="1349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27/05/2024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51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046818"/>
            <a:ext cx="2272606" cy="853016"/>
          </a:xfrm>
        </p:spPr>
        <p:txBody>
          <a:bodyPr anchor="b"/>
          <a:lstStyle>
            <a:lvl1pPr marL="0" indent="0">
              <a:buNone/>
              <a:defRPr sz="1793" b="1"/>
            </a:lvl1pPr>
            <a:lvl2pPr marL="342835" indent="0">
              <a:buNone/>
              <a:defRPr sz="1508" b="1"/>
            </a:lvl2pPr>
            <a:lvl3pPr marL="685670" indent="0">
              <a:buNone/>
              <a:defRPr sz="1349" b="1"/>
            </a:lvl3pPr>
            <a:lvl4pPr marL="1028505" indent="0">
              <a:buNone/>
              <a:defRPr sz="1206" b="1"/>
            </a:lvl4pPr>
            <a:lvl5pPr marL="1371339" indent="0">
              <a:buNone/>
              <a:defRPr sz="1206" b="1"/>
            </a:lvl5pPr>
            <a:lvl6pPr marL="1714174" indent="0">
              <a:buNone/>
              <a:defRPr sz="1206" b="1"/>
            </a:lvl6pPr>
            <a:lvl7pPr marL="2057009" indent="0">
              <a:buNone/>
              <a:defRPr sz="1206" b="1"/>
            </a:lvl7pPr>
            <a:lvl8pPr marL="2399844" indent="0">
              <a:buNone/>
              <a:defRPr sz="1206" b="1"/>
            </a:lvl8pPr>
            <a:lvl9pPr marL="2742679" indent="0">
              <a:buNone/>
              <a:defRPr sz="1206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5" y="2899833"/>
            <a:ext cx="2272606" cy="5268384"/>
          </a:xfrm>
        </p:spPr>
        <p:txBody>
          <a:bodyPr/>
          <a:lstStyle>
            <a:lvl1pPr>
              <a:defRPr sz="1793"/>
            </a:lvl1pPr>
            <a:lvl2pPr>
              <a:defRPr sz="1508"/>
            </a:lvl2pPr>
            <a:lvl3pPr>
              <a:defRPr sz="1349"/>
            </a:lvl3pPr>
            <a:lvl4pPr>
              <a:defRPr sz="1206"/>
            </a:lvl4pPr>
            <a:lvl5pPr>
              <a:defRPr sz="1206"/>
            </a:lvl5pPr>
            <a:lvl6pPr>
              <a:defRPr sz="1206"/>
            </a:lvl6pPr>
            <a:lvl7pPr>
              <a:defRPr sz="1206"/>
            </a:lvl7pPr>
            <a:lvl8pPr>
              <a:defRPr sz="1206"/>
            </a:lvl8pPr>
            <a:lvl9pPr>
              <a:defRPr sz="120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8"/>
            <a:ext cx="2273498" cy="853016"/>
          </a:xfrm>
        </p:spPr>
        <p:txBody>
          <a:bodyPr anchor="b"/>
          <a:lstStyle>
            <a:lvl1pPr marL="0" indent="0">
              <a:buNone/>
              <a:defRPr sz="1793" b="1"/>
            </a:lvl1pPr>
            <a:lvl2pPr marL="342835" indent="0">
              <a:buNone/>
              <a:defRPr sz="1508" b="1"/>
            </a:lvl2pPr>
            <a:lvl3pPr marL="685670" indent="0">
              <a:buNone/>
              <a:defRPr sz="1349" b="1"/>
            </a:lvl3pPr>
            <a:lvl4pPr marL="1028505" indent="0">
              <a:buNone/>
              <a:defRPr sz="1206" b="1"/>
            </a:lvl4pPr>
            <a:lvl5pPr marL="1371339" indent="0">
              <a:buNone/>
              <a:defRPr sz="1206" b="1"/>
            </a:lvl5pPr>
            <a:lvl6pPr marL="1714174" indent="0">
              <a:buNone/>
              <a:defRPr sz="1206" b="1"/>
            </a:lvl6pPr>
            <a:lvl7pPr marL="2057009" indent="0">
              <a:buNone/>
              <a:defRPr sz="1206" b="1"/>
            </a:lvl7pPr>
            <a:lvl8pPr marL="2399844" indent="0">
              <a:buNone/>
              <a:defRPr sz="1206" b="1"/>
            </a:lvl8pPr>
            <a:lvl9pPr marL="2742679" indent="0">
              <a:buNone/>
              <a:defRPr sz="1206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1793"/>
            </a:lvl1pPr>
            <a:lvl2pPr>
              <a:defRPr sz="1508"/>
            </a:lvl2pPr>
            <a:lvl3pPr>
              <a:defRPr sz="1349"/>
            </a:lvl3pPr>
            <a:lvl4pPr>
              <a:defRPr sz="1206"/>
            </a:lvl4pPr>
            <a:lvl5pPr>
              <a:defRPr sz="1206"/>
            </a:lvl5pPr>
            <a:lvl6pPr>
              <a:defRPr sz="1206"/>
            </a:lvl6pPr>
            <a:lvl7pPr>
              <a:defRPr sz="1206"/>
            </a:lvl7pPr>
            <a:lvl8pPr>
              <a:defRPr sz="1206"/>
            </a:lvl8pPr>
            <a:lvl9pPr>
              <a:defRPr sz="120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27/05/2024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100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27/05/2024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51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27/05/2024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50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7"/>
            <a:ext cx="1692176" cy="1549400"/>
          </a:xfrm>
        </p:spPr>
        <p:txBody>
          <a:bodyPr anchor="b"/>
          <a:lstStyle>
            <a:lvl1pPr algn="l">
              <a:defRPr sz="1508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6" y="364067"/>
            <a:ext cx="2875359" cy="7804151"/>
          </a:xfrm>
        </p:spPr>
        <p:txBody>
          <a:bodyPr/>
          <a:lstStyle>
            <a:lvl1pPr>
              <a:defRPr sz="2396"/>
            </a:lvl1pPr>
            <a:lvl2pPr>
              <a:defRPr sz="2095"/>
            </a:lvl2pPr>
            <a:lvl3pPr>
              <a:defRPr sz="1793"/>
            </a:lvl3pPr>
            <a:lvl4pPr>
              <a:defRPr sz="1508"/>
            </a:lvl4pPr>
            <a:lvl5pPr>
              <a:defRPr sz="1508"/>
            </a:lvl5pPr>
            <a:lvl6pPr>
              <a:defRPr sz="1508"/>
            </a:lvl6pPr>
            <a:lvl7pPr>
              <a:defRPr sz="1508"/>
            </a:lvl7pPr>
            <a:lvl8pPr>
              <a:defRPr sz="1508"/>
            </a:lvl8pPr>
            <a:lvl9pPr>
              <a:defRPr sz="150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7"/>
            <a:ext cx="1692176" cy="6254751"/>
          </a:xfrm>
        </p:spPr>
        <p:txBody>
          <a:bodyPr/>
          <a:lstStyle>
            <a:lvl1pPr marL="0" indent="0">
              <a:buNone/>
              <a:defRPr sz="1047"/>
            </a:lvl1pPr>
            <a:lvl2pPr marL="342835" indent="0">
              <a:buNone/>
              <a:defRPr sz="905"/>
            </a:lvl2pPr>
            <a:lvl3pPr marL="685670" indent="0">
              <a:buNone/>
              <a:defRPr sz="746"/>
            </a:lvl3pPr>
            <a:lvl4pPr marL="1028505" indent="0">
              <a:buNone/>
              <a:defRPr sz="682"/>
            </a:lvl4pPr>
            <a:lvl5pPr marL="1371339" indent="0">
              <a:buNone/>
              <a:defRPr sz="682"/>
            </a:lvl5pPr>
            <a:lvl6pPr marL="1714174" indent="0">
              <a:buNone/>
              <a:defRPr sz="682"/>
            </a:lvl6pPr>
            <a:lvl7pPr marL="2057009" indent="0">
              <a:buNone/>
              <a:defRPr sz="682"/>
            </a:lvl7pPr>
            <a:lvl8pPr marL="2399844" indent="0">
              <a:buNone/>
              <a:defRPr sz="682"/>
            </a:lvl8pPr>
            <a:lvl9pPr marL="2742679" indent="0">
              <a:buNone/>
              <a:defRPr sz="68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27/05/2024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35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2" y="6400800"/>
            <a:ext cx="3086100" cy="755651"/>
          </a:xfrm>
        </p:spPr>
        <p:txBody>
          <a:bodyPr anchor="b"/>
          <a:lstStyle>
            <a:lvl1pPr algn="l">
              <a:defRPr sz="1508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2" y="817033"/>
            <a:ext cx="3086100" cy="5486400"/>
          </a:xfrm>
        </p:spPr>
        <p:txBody>
          <a:bodyPr/>
          <a:lstStyle>
            <a:lvl1pPr marL="0" indent="0">
              <a:buNone/>
              <a:defRPr sz="2396"/>
            </a:lvl1pPr>
            <a:lvl2pPr marL="342835" indent="0">
              <a:buNone/>
              <a:defRPr sz="2095"/>
            </a:lvl2pPr>
            <a:lvl3pPr marL="685670" indent="0">
              <a:buNone/>
              <a:defRPr sz="1793"/>
            </a:lvl3pPr>
            <a:lvl4pPr marL="1028505" indent="0">
              <a:buNone/>
              <a:defRPr sz="1508"/>
            </a:lvl4pPr>
            <a:lvl5pPr marL="1371339" indent="0">
              <a:buNone/>
              <a:defRPr sz="1508"/>
            </a:lvl5pPr>
            <a:lvl6pPr marL="1714174" indent="0">
              <a:buNone/>
              <a:defRPr sz="1508"/>
            </a:lvl6pPr>
            <a:lvl7pPr marL="2057009" indent="0">
              <a:buNone/>
              <a:defRPr sz="1508"/>
            </a:lvl7pPr>
            <a:lvl8pPr marL="2399844" indent="0">
              <a:buNone/>
              <a:defRPr sz="1508"/>
            </a:lvl8pPr>
            <a:lvl9pPr marL="2742679" indent="0">
              <a:buNone/>
              <a:defRPr sz="1508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2" y="7156451"/>
            <a:ext cx="3086100" cy="1073149"/>
          </a:xfrm>
        </p:spPr>
        <p:txBody>
          <a:bodyPr/>
          <a:lstStyle>
            <a:lvl1pPr marL="0" indent="0">
              <a:buNone/>
              <a:defRPr sz="1047"/>
            </a:lvl1pPr>
            <a:lvl2pPr marL="342835" indent="0">
              <a:buNone/>
              <a:defRPr sz="905"/>
            </a:lvl2pPr>
            <a:lvl3pPr marL="685670" indent="0">
              <a:buNone/>
              <a:defRPr sz="746"/>
            </a:lvl3pPr>
            <a:lvl4pPr marL="1028505" indent="0">
              <a:buNone/>
              <a:defRPr sz="682"/>
            </a:lvl4pPr>
            <a:lvl5pPr marL="1371339" indent="0">
              <a:buNone/>
              <a:defRPr sz="682"/>
            </a:lvl5pPr>
            <a:lvl6pPr marL="1714174" indent="0">
              <a:buNone/>
              <a:defRPr sz="682"/>
            </a:lvl6pPr>
            <a:lvl7pPr marL="2057009" indent="0">
              <a:buNone/>
              <a:defRPr sz="682"/>
            </a:lvl7pPr>
            <a:lvl8pPr marL="2399844" indent="0">
              <a:buNone/>
              <a:defRPr sz="682"/>
            </a:lvl8pPr>
            <a:lvl9pPr marL="2742679" indent="0">
              <a:buNone/>
              <a:defRPr sz="68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48CB0-80C3-4A03-979F-44D6FC4F81F3}" type="datetimeFigureOut">
              <a:rPr lang="pt-BR" smtClean="0"/>
              <a:pPr/>
              <a:t>27/05/2024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59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5" y="366184"/>
            <a:ext cx="4629150" cy="15240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5" y="2133601"/>
            <a:ext cx="4629150" cy="603461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5" y="8475134"/>
            <a:ext cx="1200150" cy="48683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9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48CB0-80C3-4A03-979F-44D6FC4F81F3}" type="datetimeFigureOut">
              <a:rPr lang="pt-BR" smtClean="0"/>
              <a:pPr/>
              <a:t>27/05/2024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4"/>
            <a:ext cx="1628775" cy="48683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9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5" y="8475134"/>
            <a:ext cx="1200150" cy="486833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9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5019D-1FF5-4DB5-83BC-EC6EF73B651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98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670" rtl="0" eaLnBrk="1" latinLnBrk="0" hangingPunct="1">
        <a:spcBef>
          <a:spcPct val="0"/>
        </a:spcBef>
        <a:buNone/>
        <a:defRPr sz="33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26" indent="-257126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96" kern="1200">
          <a:solidFill>
            <a:schemeClr val="tx1"/>
          </a:solidFill>
          <a:latin typeface="+mn-lt"/>
          <a:ea typeface="+mn-ea"/>
          <a:cs typeface="+mn-cs"/>
        </a:defRPr>
      </a:lvl1pPr>
      <a:lvl2pPr marL="557107" indent="-214272" algn="l" defTabSz="6856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95" kern="1200">
          <a:solidFill>
            <a:schemeClr val="tx1"/>
          </a:solidFill>
          <a:latin typeface="+mn-lt"/>
          <a:ea typeface="+mn-ea"/>
          <a:cs typeface="+mn-cs"/>
        </a:defRPr>
      </a:lvl2pPr>
      <a:lvl3pPr marL="857087" indent="-171417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793" kern="1200">
          <a:solidFill>
            <a:schemeClr val="tx1"/>
          </a:solidFill>
          <a:latin typeface="+mn-lt"/>
          <a:ea typeface="+mn-ea"/>
          <a:cs typeface="+mn-cs"/>
        </a:defRPr>
      </a:lvl3pPr>
      <a:lvl4pPr marL="1199922" indent="-171417" algn="l" defTabSz="68567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8" kern="1200">
          <a:solidFill>
            <a:schemeClr val="tx1"/>
          </a:solidFill>
          <a:latin typeface="+mn-lt"/>
          <a:ea typeface="+mn-ea"/>
          <a:cs typeface="+mn-cs"/>
        </a:defRPr>
      </a:lvl4pPr>
      <a:lvl5pPr marL="1542757" indent="-171417" algn="l" defTabSz="68567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8" kern="1200">
          <a:solidFill>
            <a:schemeClr val="tx1"/>
          </a:solidFill>
          <a:latin typeface="+mn-lt"/>
          <a:ea typeface="+mn-ea"/>
          <a:cs typeface="+mn-cs"/>
        </a:defRPr>
      </a:lvl5pPr>
      <a:lvl6pPr marL="1885592" indent="-171417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8" kern="1200">
          <a:solidFill>
            <a:schemeClr val="tx1"/>
          </a:solidFill>
          <a:latin typeface="+mn-lt"/>
          <a:ea typeface="+mn-ea"/>
          <a:cs typeface="+mn-cs"/>
        </a:defRPr>
      </a:lvl6pPr>
      <a:lvl7pPr marL="2228427" indent="-171417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8" kern="1200">
          <a:solidFill>
            <a:schemeClr val="tx1"/>
          </a:solidFill>
          <a:latin typeface="+mn-lt"/>
          <a:ea typeface="+mn-ea"/>
          <a:cs typeface="+mn-cs"/>
        </a:defRPr>
      </a:lvl7pPr>
      <a:lvl8pPr marL="2571261" indent="-171417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8" kern="1200">
          <a:solidFill>
            <a:schemeClr val="tx1"/>
          </a:solidFill>
          <a:latin typeface="+mn-lt"/>
          <a:ea typeface="+mn-ea"/>
          <a:cs typeface="+mn-cs"/>
        </a:defRPr>
      </a:lvl8pPr>
      <a:lvl9pPr marL="2914096" indent="-171417" algn="l" defTabSz="6856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835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5670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8505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71339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4174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7009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399844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42679" algn="l" defTabSz="685670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847"/>
          <p:cNvSpPr txBox="1">
            <a:spLocks noChangeArrowheads="1"/>
          </p:cNvSpPr>
          <p:nvPr/>
        </p:nvSpPr>
        <p:spPr bwMode="auto">
          <a:xfrm>
            <a:off x="165976" y="1914119"/>
            <a:ext cx="4806041" cy="209609"/>
          </a:xfrm>
          <a:prstGeom prst="rect">
            <a:avLst/>
          </a:prstGeom>
          <a:solidFill>
            <a:srgbClr val="0033CC"/>
          </a:solidFill>
          <a:ln w="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76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INTRODUÇÃO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-13293" y="983989"/>
            <a:ext cx="5137452" cy="2388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pt-BR" sz="952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  <a:endParaRPr lang="pt-BR" sz="95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36"/>
          <p:cNvSpPr txBox="1">
            <a:spLocks noChangeArrowheads="1"/>
          </p:cNvSpPr>
          <p:nvPr/>
        </p:nvSpPr>
        <p:spPr bwMode="auto">
          <a:xfrm>
            <a:off x="187377" y="1407821"/>
            <a:ext cx="4734720" cy="355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77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77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77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77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77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3908425" eaLnBrk="0" fontAlgn="base" hangingPunct="0">
              <a:spcBef>
                <a:spcPct val="0"/>
              </a:spcBef>
              <a:spcAft>
                <a:spcPct val="0"/>
              </a:spcAft>
              <a:defRPr sz="77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pt-BR" sz="571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NOME DO AUTOR </a:t>
            </a:r>
            <a:r>
              <a:rPr lang="pt-BR" sz="571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pt-BR" sz="57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NOME DO AUTOR </a:t>
            </a:r>
            <a:r>
              <a:rPr lang="pt-BR" sz="571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pt-BR" sz="571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NOME DO AUTOR </a:t>
            </a:r>
            <a:r>
              <a:rPr lang="pt-BR" sz="571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endParaRPr lang="pt-BR" sz="57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57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pt-BR" sz="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Universidade Federal do Pará /UFPA; Belém, PA; email@ufpa.com.br; </a:t>
            </a:r>
            <a:r>
              <a:rPr lang="pt-BR" sz="57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pt-BR" sz="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Federal Rural da Amazônia/UFRA, Belém, PA;email@ufra.com.br; </a:t>
            </a:r>
            <a:r>
              <a:rPr lang="pt-BR" sz="57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(3)</a:t>
            </a:r>
            <a:r>
              <a:rPr lang="pt-BR" sz="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Estudante de  Pós-graduação; UFPA; Campus, Belém, PA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61343" y="2142525"/>
            <a:ext cx="4810674" cy="62927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algn="just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</a:t>
            </a:r>
            <a:r>
              <a:rPr lang="pt-BR" sz="6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58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82913" y="5952722"/>
            <a:ext cx="1802924" cy="131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54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Número de amostra=264; DP</a:t>
            </a:r>
            <a:r>
              <a:rPr lang="pt-BR" sz="254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54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desvio padrão; &gt; = limite de quantificação do método</a:t>
            </a:r>
          </a:p>
        </p:txBody>
      </p:sp>
      <p:sp>
        <p:nvSpPr>
          <p:cNvPr id="36" name="Text Box 847"/>
          <p:cNvSpPr txBox="1">
            <a:spLocks noChangeArrowheads="1"/>
          </p:cNvSpPr>
          <p:nvPr/>
        </p:nvSpPr>
        <p:spPr bwMode="auto">
          <a:xfrm>
            <a:off x="153258" y="2922231"/>
            <a:ext cx="4806041" cy="209609"/>
          </a:xfrm>
          <a:prstGeom prst="rect">
            <a:avLst/>
          </a:prstGeom>
          <a:solidFill>
            <a:srgbClr val="0033CC"/>
          </a:solidFill>
          <a:ln w="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76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OBJETIVO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168730" y="3176348"/>
            <a:ext cx="4810674" cy="531556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algn="just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 </a:t>
            </a:r>
          </a:p>
        </p:txBody>
      </p:sp>
      <p:sp>
        <p:nvSpPr>
          <p:cNvPr id="38" name="Text Box 847"/>
          <p:cNvSpPr txBox="1">
            <a:spLocks noChangeArrowheads="1"/>
          </p:cNvSpPr>
          <p:nvPr/>
        </p:nvSpPr>
        <p:spPr bwMode="auto">
          <a:xfrm>
            <a:off x="165976" y="4722431"/>
            <a:ext cx="4806041" cy="209609"/>
          </a:xfrm>
          <a:prstGeom prst="rect">
            <a:avLst/>
          </a:prstGeom>
          <a:solidFill>
            <a:srgbClr val="0033CC"/>
          </a:solidFill>
          <a:ln w="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76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RESULTADOS</a:t>
            </a: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184852" y="5055245"/>
            <a:ext cx="2279359" cy="92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514" tIns="7257" rIns="14514" bIns="7257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4511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508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Tabela 1.</a:t>
            </a:r>
            <a:r>
              <a:rPr lang="pt-BR" altLang="pt-BR" sz="508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altLang="pt-BR" sz="508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Teores de elementos potencialmente</a:t>
            </a:r>
            <a:endParaRPr lang="pt-BR" altLang="pt-BR" sz="508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3" name="Tabela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620052"/>
              </p:ext>
            </p:extLst>
          </p:nvPr>
        </p:nvGraphicFramePr>
        <p:xfrm>
          <a:off x="182627" y="5285296"/>
          <a:ext cx="2237258" cy="582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7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83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7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0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75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597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583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8569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579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5750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5750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100340">
                <a:tc>
                  <a:txBody>
                    <a:bodyPr/>
                    <a:lstStyle/>
                    <a:p>
                      <a:endParaRPr lang="pt-BR" sz="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</a:t>
                      </a:r>
                      <a:endParaRPr lang="pt-BR" sz="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Cd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Hg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</a:t>
                      </a:r>
                      <a:endParaRPr lang="pt-BR" sz="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 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Zn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 g kg</a:t>
                      </a:r>
                      <a:r>
                        <a:rPr lang="en-US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--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---------------------------------------------- mg kg</a:t>
                      </a:r>
                      <a:r>
                        <a:rPr lang="en-US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en-U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-------------------------------------------------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1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  <a:endParaRPr lang="pt-BR" sz="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18,5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pt-BR" sz="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1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Mínimo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&gt;0,06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&gt;0,03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&gt;0,04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&gt;0,6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&gt;0,03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Máximo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19,1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14,1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126,4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214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1218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16,1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79,6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1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</a:t>
                      </a:r>
                      <a:r>
                        <a:rPr lang="pt-BR" sz="400" b="1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18,9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12,1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39,6</a:t>
                      </a:r>
                      <a:endParaRPr lang="pt-BR" sz="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pt-BR" sz="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201,8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pt-BR" sz="6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pt-BR" sz="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14,4</a:t>
                      </a:r>
                      <a:endParaRPr lang="pt-BR" sz="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86" marR="1088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4" name="CaixaDeTexto 43"/>
          <p:cNvSpPr txBox="1"/>
          <p:nvPr/>
        </p:nvSpPr>
        <p:spPr>
          <a:xfrm>
            <a:off x="2520733" y="4977568"/>
            <a:ext cx="2426123" cy="170496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r>
              <a:rPr lang="pt-BR" sz="508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Tabela 2</a:t>
            </a:r>
            <a:r>
              <a:rPr lang="pt-BR" sz="508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Estatística descritiva de atributos </a:t>
            </a:r>
          </a:p>
        </p:txBody>
      </p:sp>
      <p:graphicFrame>
        <p:nvGraphicFramePr>
          <p:cNvPr id="45" name="Tabela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001084"/>
              </p:ext>
            </p:extLst>
          </p:nvPr>
        </p:nvGraphicFramePr>
        <p:xfrm>
          <a:off x="2538501" y="5195876"/>
          <a:ext cx="2393723" cy="744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8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3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66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6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71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3716">
                <a:tc>
                  <a:txBody>
                    <a:bodyPr/>
                    <a:lstStyle/>
                    <a:p>
                      <a:endParaRPr lang="pt-BR" sz="400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is-IS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Média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DP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Mediana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Mínimo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Máximo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 (H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O)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4,45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CTC (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mmol</a:t>
                      </a:r>
                      <a:r>
                        <a:rPr lang="pt-BR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kg</a:t>
                      </a:r>
                      <a:r>
                        <a:rPr lang="pt-BR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21,6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 (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kg</a:t>
                      </a:r>
                      <a:r>
                        <a:rPr lang="pt-BR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19,6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16,9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Argila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(g kg</a:t>
                      </a:r>
                      <a:r>
                        <a:rPr lang="pt-BR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326,9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218,1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282,2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37,7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931,4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Silte (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kg</a:t>
                      </a:r>
                      <a:r>
                        <a:rPr lang="pt-BR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151,7</a:t>
                      </a:r>
                      <a:endParaRPr lang="pt-BR" sz="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174,7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95,9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784,9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Areia (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kg</a:t>
                      </a:r>
                      <a:r>
                        <a:rPr lang="pt-BR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521,4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259,1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581,2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909,1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3OXA</a:t>
                      </a:r>
                      <a:r>
                        <a:rPr lang="is-IS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kg</a:t>
                      </a:r>
                      <a:r>
                        <a:rPr lang="pt-BR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34,4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MnO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3OXA </a:t>
                      </a: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kg</a:t>
                      </a:r>
                      <a:r>
                        <a:rPr lang="pt-BR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3OXA</a:t>
                      </a: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kg</a:t>
                      </a:r>
                      <a:r>
                        <a:rPr lang="pt-BR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12,4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3DCB</a:t>
                      </a:r>
                      <a:r>
                        <a:rPr lang="is-IS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kg</a:t>
                      </a:r>
                      <a:r>
                        <a:rPr lang="pt-BR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34,7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143,3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8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3AS</a:t>
                      </a:r>
                      <a:r>
                        <a:rPr lang="is-IS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is-IS" sz="400" b="1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 kg</a:t>
                      </a:r>
                      <a:r>
                        <a:rPr lang="pt-BR" sz="400" b="1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r>
                        <a:rPr lang="pt-BR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109,6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98,6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pt-BR" sz="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s-IS" sz="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313,3</a:t>
                      </a:r>
                      <a:endParaRPr lang="pt-BR" sz="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56" marR="7056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6" name="Text Box 847"/>
          <p:cNvSpPr txBox="1">
            <a:spLocks noChangeArrowheads="1"/>
          </p:cNvSpPr>
          <p:nvPr/>
        </p:nvSpPr>
        <p:spPr bwMode="auto">
          <a:xfrm>
            <a:off x="173363" y="7386727"/>
            <a:ext cx="4806041" cy="209609"/>
          </a:xfrm>
          <a:prstGeom prst="rect">
            <a:avLst/>
          </a:prstGeom>
          <a:solidFill>
            <a:srgbClr val="0033CC"/>
          </a:solidFill>
          <a:ln w="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76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CONCLUSÕES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166110" y="7640844"/>
            <a:ext cx="4810674" cy="531556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algn="just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 </a:t>
            </a:r>
          </a:p>
        </p:txBody>
      </p:sp>
      <p:pic>
        <p:nvPicPr>
          <p:cNvPr id="51" name="Picture 8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19" y="6156176"/>
            <a:ext cx="1995528" cy="76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8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577" y="6180508"/>
            <a:ext cx="1970627" cy="767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Retângulo 52"/>
          <p:cNvSpPr/>
          <p:nvPr/>
        </p:nvSpPr>
        <p:spPr>
          <a:xfrm>
            <a:off x="461619" y="6951151"/>
            <a:ext cx="2329362" cy="141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17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Figura</a:t>
            </a:r>
            <a:r>
              <a:rPr lang="en-US" sz="317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lang="en-US" sz="317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7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Análise</a:t>
            </a:r>
            <a:r>
              <a:rPr lang="en-US" sz="317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317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componentes</a:t>
            </a:r>
            <a:r>
              <a:rPr lang="en-US" sz="317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7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principais</a:t>
            </a:r>
            <a:endParaRPr lang="pt-BR" sz="317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tângulo 53"/>
          <p:cNvSpPr/>
          <p:nvPr/>
        </p:nvSpPr>
        <p:spPr>
          <a:xfrm>
            <a:off x="2537460" y="5952722"/>
            <a:ext cx="2270931" cy="131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54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5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número de amostras avaliadas; </a:t>
            </a:r>
            <a:r>
              <a:rPr lang="pt-BR" sz="254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5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oxalato; </a:t>
            </a:r>
            <a:r>
              <a:rPr lang="pt-BR" sz="254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5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ditionito; </a:t>
            </a:r>
            <a:r>
              <a:rPr lang="pt-BR" sz="254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54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ataque sulfúrico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0A4EB25-5E40-4C92-979F-FF1D9BEF218D}"/>
              </a:ext>
            </a:extLst>
          </p:cNvPr>
          <p:cNvSpPr txBox="1"/>
          <p:nvPr/>
        </p:nvSpPr>
        <p:spPr>
          <a:xfrm>
            <a:off x="3640677" y="256240"/>
            <a:ext cx="1352624" cy="4880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5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LOGO DA INSTITUIÇÃO </a:t>
            </a:r>
          </a:p>
          <a:p>
            <a:r>
              <a:rPr lang="pt-BR" sz="857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AUTOR</a:t>
            </a:r>
          </a:p>
        </p:txBody>
      </p:sp>
      <p:sp>
        <p:nvSpPr>
          <p:cNvPr id="27" name="Text Box 847">
            <a:extLst>
              <a:ext uri="{FF2B5EF4-FFF2-40B4-BE49-F238E27FC236}">
                <a16:creationId xmlns:a16="http://schemas.microsoft.com/office/drawing/2014/main" id="{4CDF4E89-FBE8-433D-A5EB-2BC2203CB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258" y="3786327"/>
            <a:ext cx="4806041" cy="209609"/>
          </a:xfrm>
          <a:prstGeom prst="rect">
            <a:avLst/>
          </a:prstGeom>
          <a:solidFill>
            <a:srgbClr val="0033CC"/>
          </a:solidFill>
          <a:ln w="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76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MATERIAIS E MÉTODOS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CD15E524-D574-45B9-9946-A9B866BAAB92}"/>
              </a:ext>
            </a:extLst>
          </p:cNvPr>
          <p:cNvSpPr txBox="1"/>
          <p:nvPr/>
        </p:nvSpPr>
        <p:spPr>
          <a:xfrm>
            <a:off x="209348" y="4040444"/>
            <a:ext cx="4810674" cy="531556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algn="just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A17D237-D020-4676-8DD8-5E6DDFD977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54" y="113011"/>
            <a:ext cx="1152602" cy="720346"/>
          </a:xfrm>
          <a:prstGeom prst="rect">
            <a:avLst/>
          </a:prstGeom>
        </p:spPr>
      </p:pic>
      <p:sp>
        <p:nvSpPr>
          <p:cNvPr id="26" name="Text Box 847">
            <a:extLst>
              <a:ext uri="{FF2B5EF4-FFF2-40B4-BE49-F238E27FC236}">
                <a16:creationId xmlns:a16="http://schemas.microsoft.com/office/drawing/2014/main" id="{96286CA1-288C-4A0D-9C33-A95195171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046" y="8250823"/>
            <a:ext cx="4806041" cy="209609"/>
          </a:xfrm>
          <a:prstGeom prst="rect">
            <a:avLst/>
          </a:prstGeom>
          <a:solidFill>
            <a:srgbClr val="0033CC"/>
          </a:solidFill>
          <a:ln w="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76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D59B920E-9D29-4A97-B2ED-B96B84ACF11D}"/>
              </a:ext>
            </a:extLst>
          </p:cNvPr>
          <p:cNvSpPr txBox="1"/>
          <p:nvPr/>
        </p:nvSpPr>
        <p:spPr>
          <a:xfrm>
            <a:off x="164791" y="8460432"/>
            <a:ext cx="4810674" cy="531556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  <p:txBody>
          <a:bodyPr wrap="square">
            <a:spAutoFit/>
          </a:bodyPr>
          <a:lstStyle/>
          <a:p>
            <a:pPr algn="just" defTabSz="620267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57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. </a:t>
            </a:r>
          </a:p>
        </p:txBody>
      </p:sp>
    </p:spTree>
    <p:extLst>
      <p:ext uri="{BB962C8B-B14F-4D97-AF65-F5344CB8AC3E}">
        <p14:creationId xmlns:p14="http://schemas.microsoft.com/office/powerpoint/2010/main" val="23749809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1319</TotalTime>
  <Words>366</Words>
  <Application>Microsoft Office PowerPoint</Application>
  <PresentationFormat>Apresentação na tela (16:9)</PresentationFormat>
  <Paragraphs>177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Neia</dc:creator>
  <cp:lastModifiedBy>Cejem Eventos</cp:lastModifiedBy>
  <cp:revision>121</cp:revision>
  <dcterms:created xsi:type="dcterms:W3CDTF">2014-03-28T14:43:32Z</dcterms:created>
  <dcterms:modified xsi:type="dcterms:W3CDTF">2024-05-27T17:01:29Z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1758756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